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1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706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34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26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8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59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90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46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26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9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356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AD42-57C6-4C54-AFC3-1AE0B700BA97}" type="datetimeFigureOut">
              <a:rPr lang="fr-FR" smtClean="0"/>
              <a:t>23/05/2021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1B233-FB60-46F1-8827-4E298CD8F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30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59626" y="893872"/>
            <a:ext cx="6872748" cy="907147"/>
          </a:xfrm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MusicAdventure</a:t>
            </a:r>
            <a:endParaRPr lang="fr-FR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24" y="2840434"/>
            <a:ext cx="2020551" cy="26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10" y="779824"/>
            <a:ext cx="1263678" cy="16585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37" y="888898"/>
            <a:ext cx="6779322" cy="14380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990" y="4025287"/>
            <a:ext cx="1175978" cy="11759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12" y="4025287"/>
            <a:ext cx="1175978" cy="11759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9" y="4073188"/>
            <a:ext cx="5970552" cy="11280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701549" y="1999732"/>
            <a:ext cx="4296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fr-FR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fr-FR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the </a:t>
            </a:r>
            <a:r>
              <a:rPr lang="fr-FR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enemies</a:t>
            </a:r>
            <a:endParaRPr lang="fr-FR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76750" y="2553730"/>
            <a:ext cx="273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The </a:t>
            </a:r>
            <a:r>
              <a:rPr lang="fr-FR" sz="3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player</a:t>
            </a:r>
            <a:endParaRPr lang="fr-FR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435510" y="5545394"/>
            <a:ext cx="4306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Platforms</a:t>
            </a:r>
            <a:endParaRPr lang="fr-FR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267474" y="5383301"/>
            <a:ext cx="427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Moving</a:t>
            </a:r>
            <a:r>
              <a:rPr lang="fr-FR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platforms</a:t>
            </a:r>
            <a:endParaRPr lang="fr-FR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85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71" y="414199"/>
            <a:ext cx="4369892" cy="245806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151120" y="22434"/>
            <a:ext cx="19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Chapter</a:t>
            </a:r>
            <a:r>
              <a:rPr lang="fr-FR" dirty="0" smtClean="0"/>
              <a:t> 1: 5 </a:t>
            </a:r>
            <a:r>
              <a:rPr lang="fr-FR" dirty="0" err="1" smtClean="0"/>
              <a:t>levels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5" y="4135089"/>
            <a:ext cx="4369892" cy="245806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737" y="4135088"/>
            <a:ext cx="4369893" cy="245806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371762" y="3765756"/>
            <a:ext cx="212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Chapter</a:t>
            </a:r>
            <a:r>
              <a:rPr lang="fr-FR" dirty="0" smtClean="0"/>
              <a:t> 2: 4 </a:t>
            </a:r>
            <a:r>
              <a:rPr lang="fr-FR" dirty="0" err="1" smtClean="0"/>
              <a:t>levels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7577393" y="3765756"/>
            <a:ext cx="383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Chapter</a:t>
            </a:r>
            <a:r>
              <a:rPr lang="fr-FR" dirty="0" smtClean="0"/>
              <a:t> 3: 4 </a:t>
            </a:r>
            <a:r>
              <a:rPr lang="fr-FR" dirty="0" err="1" smtClean="0"/>
              <a:t>levels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FR &amp; US </a:t>
            </a:r>
            <a:r>
              <a:rPr lang="fr-FR" dirty="0" err="1" smtClean="0"/>
              <a:t>level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1" y="5275657"/>
            <a:ext cx="2667383" cy="14736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842" y="5263373"/>
            <a:ext cx="2639307" cy="14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652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28</Words>
  <Application>Microsoft Office PowerPoint</Application>
  <PresentationFormat>Grand écran</PresentationFormat>
  <Paragraphs>8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Gothic</vt:lpstr>
      <vt:lpstr>Thème Office</vt:lpstr>
      <vt:lpstr>MusicAdventure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Yohan ISMAEL</dc:creator>
  <cp:lastModifiedBy>Yohan ISMAEL</cp:lastModifiedBy>
  <cp:revision>6</cp:revision>
  <dcterms:created xsi:type="dcterms:W3CDTF">2021-05-23T11:35:30Z</dcterms:created>
  <dcterms:modified xsi:type="dcterms:W3CDTF">2021-05-23T13:03:48Z</dcterms:modified>
</cp:coreProperties>
</file>